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F8CBAD"/>
    <a:srgbClr val="FF9900"/>
    <a:srgbClr val="FBE5D6"/>
    <a:srgbClr val="F7B255"/>
    <a:srgbClr val="FC8631"/>
    <a:srgbClr val="CD5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291" autoAdjust="0"/>
  </p:normalViewPr>
  <p:slideViewPr>
    <p:cSldViewPr snapToGrid="0">
      <p:cViewPr>
        <p:scale>
          <a:sx n="80" d="100"/>
          <a:sy n="80" d="100"/>
        </p:scale>
        <p:origin x="240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75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92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02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6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47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79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2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0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60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45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383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39FA-0F6C-4DCA-928B-86AA2113E8C6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4B46-6259-4C05-8CEA-9ACC9DF0C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90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aixaDeTexto 52"/>
          <p:cNvSpPr txBox="1"/>
          <p:nvPr/>
        </p:nvSpPr>
        <p:spPr>
          <a:xfrm>
            <a:off x="2653114" y="2789557"/>
            <a:ext cx="64908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ESTRUTURA ORGANIZACIONAL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2024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A837DF4-6943-45D6-B699-2C3D01F44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17" y="5962355"/>
            <a:ext cx="2094832" cy="6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: Angulado 79">
            <a:extLst>
              <a:ext uri="{FF2B5EF4-FFF2-40B4-BE49-F238E27FC236}">
                <a16:creationId xmlns:a16="http://schemas.microsoft.com/office/drawing/2014/main" id="{3B639E45-EB9A-4E44-A4A4-1876137D40FC}"/>
              </a:ext>
            </a:extLst>
          </p:cNvPr>
          <p:cNvCxnSpPr>
            <a:cxnSpLocks/>
          </p:cNvCxnSpPr>
          <p:nvPr/>
        </p:nvCxnSpPr>
        <p:spPr>
          <a:xfrm rot="5400000">
            <a:off x="4899423" y="409811"/>
            <a:ext cx="824097" cy="1205057"/>
          </a:xfrm>
          <a:prstGeom prst="bentConnector3">
            <a:avLst>
              <a:gd name="adj1" fmla="val 5853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Angulado 63">
            <a:extLst>
              <a:ext uri="{FF2B5EF4-FFF2-40B4-BE49-F238E27FC236}">
                <a16:creationId xmlns:a16="http://schemas.microsoft.com/office/drawing/2014/main" id="{CC766536-D4D0-48C4-926E-DD7A7F5FCBB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86660" y="936014"/>
            <a:ext cx="824097" cy="171459"/>
          </a:xfrm>
          <a:prstGeom prst="bentConnector3">
            <a:avLst>
              <a:gd name="adj1" fmla="val 5853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4" name="Agrupar 943">
            <a:extLst>
              <a:ext uri="{FF2B5EF4-FFF2-40B4-BE49-F238E27FC236}">
                <a16:creationId xmlns:a16="http://schemas.microsoft.com/office/drawing/2014/main" id="{A1ADA29C-1154-49AA-A7DF-222455A25EB6}"/>
              </a:ext>
            </a:extLst>
          </p:cNvPr>
          <p:cNvGrpSpPr/>
          <p:nvPr/>
        </p:nvGrpSpPr>
        <p:grpSpPr>
          <a:xfrm>
            <a:off x="5534077" y="1494652"/>
            <a:ext cx="1112944" cy="1442432"/>
            <a:chOff x="5995151" y="2001101"/>
            <a:chExt cx="1112944" cy="1442432"/>
          </a:xfrm>
        </p:grpSpPr>
        <p:sp>
          <p:nvSpPr>
            <p:cNvPr id="986" name="Retângulo de cantos arredondados 8">
              <a:extLst>
                <a:ext uri="{FF2B5EF4-FFF2-40B4-BE49-F238E27FC236}">
                  <a16:creationId xmlns:a16="http://schemas.microsoft.com/office/drawing/2014/main" id="{E4E097DF-1468-411A-8D6E-EDE0DC4C1D1D}"/>
                </a:ext>
              </a:extLst>
            </p:cNvPr>
            <p:cNvSpPr/>
            <p:nvPr/>
          </p:nvSpPr>
          <p:spPr>
            <a:xfrm>
              <a:off x="5995151" y="2001101"/>
              <a:ext cx="1100723" cy="657799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Jurídico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Roberto M. Nunes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7" name="Retângulo de cantos arredondados 8">
              <a:extLst>
                <a:ext uri="{FF2B5EF4-FFF2-40B4-BE49-F238E27FC236}">
                  <a16:creationId xmlns:a16="http://schemas.microsoft.com/office/drawing/2014/main" id="{7EE14965-B425-4BB6-A1E2-2974D0A65CEC}"/>
                </a:ext>
              </a:extLst>
            </p:cNvPr>
            <p:cNvSpPr/>
            <p:nvPr/>
          </p:nvSpPr>
          <p:spPr>
            <a:xfrm>
              <a:off x="6006995" y="2785733"/>
              <a:ext cx="1101100" cy="657800"/>
            </a:xfrm>
            <a:prstGeom prst="roundRect">
              <a:avLst/>
            </a:prstGeom>
            <a:solidFill>
              <a:srgbClr val="F4B183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Gerência Op. Transferência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João A. R. Júnior</a:t>
              </a:r>
              <a:endPara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83" name="Conector: Angulado 82">
            <a:extLst>
              <a:ext uri="{FF2B5EF4-FFF2-40B4-BE49-F238E27FC236}">
                <a16:creationId xmlns:a16="http://schemas.microsoft.com/office/drawing/2014/main" id="{05EB17AE-D3F8-4235-B4E3-71A46DB7BB15}"/>
              </a:ext>
            </a:extLst>
          </p:cNvPr>
          <p:cNvCxnSpPr>
            <a:cxnSpLocks/>
          </p:cNvCxnSpPr>
          <p:nvPr/>
        </p:nvCxnSpPr>
        <p:spPr>
          <a:xfrm rot="5400000">
            <a:off x="3939714" y="-537370"/>
            <a:ext cx="1330545" cy="2588735"/>
          </a:xfrm>
          <a:prstGeom prst="bentConnector3">
            <a:avLst>
              <a:gd name="adj1" fmla="val 7431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: Angulado 85">
            <a:extLst>
              <a:ext uri="{FF2B5EF4-FFF2-40B4-BE49-F238E27FC236}">
                <a16:creationId xmlns:a16="http://schemas.microsoft.com/office/drawing/2014/main" id="{EB3FD4A5-ADB3-4C07-BC63-F9C41F07CA1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26650" y="14245"/>
            <a:ext cx="1330544" cy="1542217"/>
          </a:xfrm>
          <a:prstGeom prst="bentConnector3">
            <a:avLst>
              <a:gd name="adj1" fmla="val 7220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ângulo de cantos arredondados 8">
            <a:extLst>
              <a:ext uri="{FF2B5EF4-FFF2-40B4-BE49-F238E27FC236}">
                <a16:creationId xmlns:a16="http://schemas.microsoft.com/office/drawing/2014/main" id="{0045FBBC-8A35-4D31-8E79-07DAD1D5D347}"/>
              </a:ext>
            </a:extLst>
          </p:cNvPr>
          <p:cNvSpPr/>
          <p:nvPr/>
        </p:nvSpPr>
        <p:spPr>
          <a:xfrm>
            <a:off x="6904835" y="1494651"/>
            <a:ext cx="1100723" cy="706846"/>
          </a:xfrm>
          <a:prstGeom prst="roundRect">
            <a:avLst/>
          </a:prstGeom>
          <a:solidFill>
            <a:srgbClr val="F7B255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Controladoria e Finanças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José Maurício  L. S. Junior</a:t>
            </a:r>
          </a:p>
        </p:txBody>
      </p:sp>
      <p:sp>
        <p:nvSpPr>
          <p:cNvPr id="72" name="Retângulo de cantos arredondados 8">
            <a:extLst>
              <a:ext uri="{FF2B5EF4-FFF2-40B4-BE49-F238E27FC236}">
                <a16:creationId xmlns:a16="http://schemas.microsoft.com/office/drawing/2014/main" id="{6ED81CD6-50F1-4F4B-B12E-4892A617B19E}"/>
              </a:ext>
            </a:extLst>
          </p:cNvPr>
          <p:cNvSpPr/>
          <p:nvPr/>
        </p:nvSpPr>
        <p:spPr>
          <a:xfrm>
            <a:off x="6904647" y="3721719"/>
            <a:ext cx="1100723" cy="556945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Suprimentos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Alessandro M. M. </a:t>
            </a:r>
            <a:r>
              <a:rPr kumimoji="0" lang="pt-BR" sz="8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Zerbone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tângulo de cantos arredondados 8">
            <a:extLst>
              <a:ext uri="{FF2B5EF4-FFF2-40B4-BE49-F238E27FC236}">
                <a16:creationId xmlns:a16="http://schemas.microsoft.com/office/drawing/2014/main" id="{98F73C5D-581F-4252-9C91-298073AC0D7A}"/>
              </a:ext>
            </a:extLst>
          </p:cNvPr>
          <p:cNvSpPr/>
          <p:nvPr/>
        </p:nvSpPr>
        <p:spPr>
          <a:xfrm>
            <a:off x="6904647" y="2351439"/>
            <a:ext cx="1100723" cy="556945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Financeira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Robson Gnoatto</a:t>
            </a:r>
          </a:p>
        </p:txBody>
      </p:sp>
      <p:sp>
        <p:nvSpPr>
          <p:cNvPr id="84" name="Retângulo de cantos arredondados 8">
            <a:extLst>
              <a:ext uri="{FF2B5EF4-FFF2-40B4-BE49-F238E27FC236}">
                <a16:creationId xmlns:a16="http://schemas.microsoft.com/office/drawing/2014/main" id="{4952AE18-9694-4C48-9F23-AF31E8B474E2}"/>
              </a:ext>
            </a:extLst>
          </p:cNvPr>
          <p:cNvSpPr/>
          <p:nvPr/>
        </p:nvSpPr>
        <p:spPr>
          <a:xfrm>
            <a:off x="6904647" y="3034303"/>
            <a:ext cx="1100723" cy="556945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Planejamento &amp; Controle e DP Filipe Benini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tângulo de cantos arredondados 8">
            <a:extLst>
              <a:ext uri="{FF2B5EF4-FFF2-40B4-BE49-F238E27FC236}">
                <a16:creationId xmlns:a16="http://schemas.microsoft.com/office/drawing/2014/main" id="{DD7128BA-27A5-4784-9DA0-1BE08E3B65F3}"/>
              </a:ext>
            </a:extLst>
          </p:cNvPr>
          <p:cNvSpPr/>
          <p:nvPr/>
        </p:nvSpPr>
        <p:spPr>
          <a:xfrm>
            <a:off x="6904647" y="4402694"/>
            <a:ext cx="1100723" cy="556945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 Custos e Inf. Gerenciais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Filipe Benini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695CB1F7-44E0-4E5A-A28D-6C22748662B0}"/>
              </a:ext>
            </a:extLst>
          </p:cNvPr>
          <p:cNvGrpSpPr/>
          <p:nvPr/>
        </p:nvGrpSpPr>
        <p:grpSpPr>
          <a:xfrm>
            <a:off x="6904649" y="1499486"/>
            <a:ext cx="1110748" cy="4094565"/>
            <a:chOff x="6944405" y="2005934"/>
            <a:chExt cx="1110748" cy="4094565"/>
          </a:xfrm>
        </p:grpSpPr>
        <p:sp>
          <p:nvSpPr>
            <p:cNvPr id="61" name="Retângulo de cantos arredondados 8">
              <a:extLst>
                <a:ext uri="{FF2B5EF4-FFF2-40B4-BE49-F238E27FC236}">
                  <a16:creationId xmlns:a16="http://schemas.microsoft.com/office/drawing/2014/main" id="{56AA9B8E-9AA0-4E3B-A652-20CE0926A095}"/>
                </a:ext>
              </a:extLst>
            </p:cNvPr>
            <p:cNvSpPr/>
            <p:nvPr/>
          </p:nvSpPr>
          <p:spPr>
            <a:xfrm>
              <a:off x="6954430" y="5582200"/>
              <a:ext cx="1100723" cy="518299"/>
            </a:xfrm>
            <a:prstGeom prst="roundRect">
              <a:avLst/>
            </a:prstGeom>
            <a:solidFill>
              <a:srgbClr val="F8CBAD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Supervisão Departamento Pessoal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 Michelle Peixoto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tângulo de cantos arredondados 8">
              <a:extLst>
                <a:ext uri="{FF2B5EF4-FFF2-40B4-BE49-F238E27FC236}">
                  <a16:creationId xmlns:a16="http://schemas.microsoft.com/office/drawing/2014/main" id="{A4A7BE42-F53A-43C4-826D-E752301B8F0C}"/>
                </a:ext>
              </a:extLst>
            </p:cNvPr>
            <p:cNvSpPr/>
            <p:nvPr/>
          </p:nvSpPr>
          <p:spPr>
            <a:xfrm>
              <a:off x="6952425" y="2005934"/>
              <a:ext cx="1100723" cy="706846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Controladoria e Finanças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José Maurício  L. S. Junior</a:t>
              </a:r>
            </a:p>
          </p:txBody>
        </p:sp>
        <p:sp>
          <p:nvSpPr>
            <p:cNvPr id="60" name="Retângulo de cantos arredondados 8">
              <a:extLst>
                <a:ext uri="{FF2B5EF4-FFF2-40B4-BE49-F238E27FC236}">
                  <a16:creationId xmlns:a16="http://schemas.microsoft.com/office/drawing/2014/main" id="{9D16CBBA-C88B-4B5A-B10E-51E4CFD5CE59}"/>
                </a:ext>
              </a:extLst>
            </p:cNvPr>
            <p:cNvSpPr/>
            <p:nvPr/>
          </p:nvSpPr>
          <p:spPr>
            <a:xfrm>
              <a:off x="6946410" y="4211654"/>
              <a:ext cx="1100723" cy="556945"/>
            </a:xfrm>
            <a:prstGeom prst="roundRect">
              <a:avLst/>
            </a:prstGeom>
            <a:solidFill>
              <a:srgbClr val="F4B183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Supervisão Contábil/Fiscal/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Tributário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</a:t>
              </a:r>
              <a:r>
                <a:rPr lang="pt-BR" sz="850" i="1" dirty="0" err="1">
                  <a:solidFill>
                    <a:prstClr val="black"/>
                  </a:solidFill>
                  <a:latin typeface="Calibri" panose="020F0502020204030204"/>
                </a:rPr>
                <a:t>iamara</a:t>
              </a:r>
              <a:r>
                <a:rPr lang="pt-BR" sz="850" i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pt-BR" sz="850" i="1" dirty="0" err="1">
                  <a:solidFill>
                    <a:prstClr val="black"/>
                  </a:solidFill>
                  <a:latin typeface="Calibri" panose="020F0502020204030204"/>
                </a:rPr>
                <a:t>Grazik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tângulo de cantos arredondados 8">
              <a:extLst>
                <a:ext uri="{FF2B5EF4-FFF2-40B4-BE49-F238E27FC236}">
                  <a16:creationId xmlns:a16="http://schemas.microsoft.com/office/drawing/2014/main" id="{18CCA38B-EB8A-44FA-9BB1-C3D9F7FC334B}"/>
                </a:ext>
              </a:extLst>
            </p:cNvPr>
            <p:cNvSpPr/>
            <p:nvPr/>
          </p:nvSpPr>
          <p:spPr>
            <a:xfrm>
              <a:off x="6950420" y="2841108"/>
              <a:ext cx="1100723" cy="556945"/>
            </a:xfrm>
            <a:prstGeom prst="roundRect">
              <a:avLst/>
            </a:prstGeom>
            <a:solidFill>
              <a:srgbClr val="F4B183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Gerência </a:t>
              </a:r>
              <a:r>
                <a:rPr kumimoji="0" lang="pt-BR" sz="85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Adm</a:t>
              </a: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/CCO e CDI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i="1" dirty="0">
                  <a:solidFill>
                    <a:prstClr val="black"/>
                  </a:solidFill>
                  <a:latin typeface="Calibri" panose="020F0502020204030204"/>
                </a:rPr>
                <a:t>Juliane M. Bet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tângulo de cantos arredondados 8">
              <a:extLst>
                <a:ext uri="{FF2B5EF4-FFF2-40B4-BE49-F238E27FC236}">
                  <a16:creationId xmlns:a16="http://schemas.microsoft.com/office/drawing/2014/main" id="{49CD7038-8AD0-47AE-8931-E8CCDDB5284F}"/>
                </a:ext>
              </a:extLst>
            </p:cNvPr>
            <p:cNvSpPr/>
            <p:nvPr/>
          </p:nvSpPr>
          <p:spPr>
            <a:xfrm>
              <a:off x="6944405" y="4896927"/>
              <a:ext cx="1100723" cy="556945"/>
            </a:xfrm>
            <a:prstGeom prst="roundRect">
              <a:avLst/>
            </a:prstGeom>
            <a:solidFill>
              <a:srgbClr val="F8CBAD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Supervisão ADM/CCO/CDI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Thiago Valadares</a:t>
              </a:r>
            </a:p>
          </p:txBody>
        </p:sp>
      </p:grpSp>
      <p:cxnSp>
        <p:nvCxnSpPr>
          <p:cNvPr id="140" name="Conector: Angulado 139">
            <a:extLst>
              <a:ext uri="{FF2B5EF4-FFF2-40B4-BE49-F238E27FC236}">
                <a16:creationId xmlns:a16="http://schemas.microsoft.com/office/drawing/2014/main" id="{542942ED-04D4-4008-93AE-7A8802C7AFBF}"/>
              </a:ext>
            </a:extLst>
          </p:cNvPr>
          <p:cNvCxnSpPr>
            <a:cxnSpLocks/>
            <a:stCxn id="986" idx="3"/>
            <a:endCxn id="1357" idx="3"/>
          </p:cNvCxnSpPr>
          <p:nvPr/>
        </p:nvCxnSpPr>
        <p:spPr>
          <a:xfrm>
            <a:off x="6634800" y="1823552"/>
            <a:ext cx="12221" cy="784632"/>
          </a:xfrm>
          <a:prstGeom prst="bentConnector3">
            <a:avLst>
              <a:gd name="adj1" fmla="val 197055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: Angulado 187">
            <a:extLst>
              <a:ext uri="{FF2B5EF4-FFF2-40B4-BE49-F238E27FC236}">
                <a16:creationId xmlns:a16="http://schemas.microsoft.com/office/drawing/2014/main" id="{6F95A185-DA06-4D54-8EB8-F781174D123A}"/>
              </a:ext>
            </a:extLst>
          </p:cNvPr>
          <p:cNvCxnSpPr>
            <a:cxnSpLocks/>
            <a:stCxn id="59" idx="3"/>
            <a:endCxn id="61" idx="3"/>
          </p:cNvCxnSpPr>
          <p:nvPr/>
        </p:nvCxnSpPr>
        <p:spPr>
          <a:xfrm>
            <a:off x="8013392" y="1852909"/>
            <a:ext cx="2005" cy="3481993"/>
          </a:xfrm>
          <a:prstGeom prst="bentConnector3">
            <a:avLst>
              <a:gd name="adj1" fmla="val 115014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Conector: Angulado 190">
            <a:extLst>
              <a:ext uri="{FF2B5EF4-FFF2-40B4-BE49-F238E27FC236}">
                <a16:creationId xmlns:a16="http://schemas.microsoft.com/office/drawing/2014/main" id="{21391301-54CC-41CC-BEC0-72A1A84C964A}"/>
              </a:ext>
            </a:extLst>
          </p:cNvPr>
          <p:cNvCxnSpPr>
            <a:cxnSpLocks/>
            <a:stCxn id="59" idx="3"/>
            <a:endCxn id="69" idx="3"/>
          </p:cNvCxnSpPr>
          <p:nvPr/>
        </p:nvCxnSpPr>
        <p:spPr>
          <a:xfrm flipH="1">
            <a:off x="8005372" y="1852909"/>
            <a:ext cx="8020" cy="2816043"/>
          </a:xfrm>
          <a:prstGeom prst="bentConnector3">
            <a:avLst>
              <a:gd name="adj1" fmla="val -28503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: Angulado 193">
            <a:extLst>
              <a:ext uri="{FF2B5EF4-FFF2-40B4-BE49-F238E27FC236}">
                <a16:creationId xmlns:a16="http://schemas.microsoft.com/office/drawing/2014/main" id="{323FDC4F-D108-4AFE-95C0-2649A3AE28CB}"/>
              </a:ext>
            </a:extLst>
          </p:cNvPr>
          <p:cNvCxnSpPr>
            <a:cxnSpLocks/>
            <a:stCxn id="59" idx="3"/>
            <a:endCxn id="60" idx="3"/>
          </p:cNvCxnSpPr>
          <p:nvPr/>
        </p:nvCxnSpPr>
        <p:spPr>
          <a:xfrm flipH="1">
            <a:off x="8007377" y="1852909"/>
            <a:ext cx="6015" cy="2130770"/>
          </a:xfrm>
          <a:prstGeom prst="bentConnector3">
            <a:avLst>
              <a:gd name="adj1" fmla="val -380049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: Angulado 196">
            <a:extLst>
              <a:ext uri="{FF2B5EF4-FFF2-40B4-BE49-F238E27FC236}">
                <a16:creationId xmlns:a16="http://schemas.microsoft.com/office/drawing/2014/main" id="{A7D16146-5CEB-4A74-B3D6-DCDA712E57F8}"/>
              </a:ext>
            </a:extLst>
          </p:cNvPr>
          <p:cNvCxnSpPr>
            <a:cxnSpLocks/>
            <a:stCxn id="59" idx="3"/>
          </p:cNvCxnSpPr>
          <p:nvPr/>
        </p:nvCxnSpPr>
        <p:spPr>
          <a:xfrm flipH="1">
            <a:off x="8009382" y="1852909"/>
            <a:ext cx="4010" cy="1445497"/>
          </a:xfrm>
          <a:prstGeom prst="bentConnector3">
            <a:avLst>
              <a:gd name="adj1" fmla="val -570074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Conector: Angulado 199">
            <a:extLst>
              <a:ext uri="{FF2B5EF4-FFF2-40B4-BE49-F238E27FC236}">
                <a16:creationId xmlns:a16="http://schemas.microsoft.com/office/drawing/2014/main" id="{5D1C12BD-0844-49C9-9D82-AD913F09681E}"/>
              </a:ext>
            </a:extLst>
          </p:cNvPr>
          <p:cNvCxnSpPr>
            <a:cxnSpLocks/>
            <a:stCxn id="59" idx="3"/>
            <a:endCxn id="65" idx="3"/>
          </p:cNvCxnSpPr>
          <p:nvPr/>
        </p:nvCxnSpPr>
        <p:spPr>
          <a:xfrm flipH="1">
            <a:off x="8011387" y="1852909"/>
            <a:ext cx="2005" cy="760224"/>
          </a:xfrm>
          <a:prstGeom prst="bentConnector3">
            <a:avLst>
              <a:gd name="adj1" fmla="val -114014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1" name="Imagem 220">
            <a:extLst>
              <a:ext uri="{FF2B5EF4-FFF2-40B4-BE49-F238E27FC236}">
                <a16:creationId xmlns:a16="http://schemas.microsoft.com/office/drawing/2014/main" id="{0C3C5C4A-5A35-446C-9003-276EA1918D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6"/>
            <a:ext cx="1458315" cy="430054"/>
          </a:xfrm>
          <a:prstGeom prst="rect">
            <a:avLst/>
          </a:prstGeom>
        </p:spPr>
      </p:pic>
      <p:sp>
        <p:nvSpPr>
          <p:cNvPr id="974" name="Retângulo de cantos arredondados 8">
            <a:extLst>
              <a:ext uri="{FF2B5EF4-FFF2-40B4-BE49-F238E27FC236}">
                <a16:creationId xmlns:a16="http://schemas.microsoft.com/office/drawing/2014/main" id="{DC1D4A7D-9349-4028-A43C-D8A97ACCD32A}"/>
              </a:ext>
            </a:extLst>
          </p:cNvPr>
          <p:cNvSpPr/>
          <p:nvPr/>
        </p:nvSpPr>
        <p:spPr>
          <a:xfrm>
            <a:off x="2773695" y="1494652"/>
            <a:ext cx="1101100" cy="657800"/>
          </a:xfrm>
          <a:prstGeom prst="roundRect">
            <a:avLst/>
          </a:prstGeom>
          <a:solidFill>
            <a:srgbClr val="F7B255">
              <a:alpha val="96863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Operações/SSMA e Gente</a:t>
            </a: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Fernanda</a:t>
            </a:r>
          </a:p>
        </p:txBody>
      </p:sp>
      <p:sp>
        <p:nvSpPr>
          <p:cNvPr id="1029" name="Retângulo de cantos arredondados 8">
            <a:extLst>
              <a:ext uri="{FF2B5EF4-FFF2-40B4-BE49-F238E27FC236}">
                <a16:creationId xmlns:a16="http://schemas.microsoft.com/office/drawing/2014/main" id="{4D501EA8-9E3A-47AB-919D-12AE60D08677}"/>
              </a:ext>
            </a:extLst>
          </p:cNvPr>
          <p:cNvSpPr/>
          <p:nvPr/>
        </p:nvSpPr>
        <p:spPr>
          <a:xfrm>
            <a:off x="2779048" y="2299211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GDO de Operações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Felipe Lima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2" name="Conector: Angulado 111">
            <a:extLst>
              <a:ext uri="{FF2B5EF4-FFF2-40B4-BE49-F238E27FC236}">
                <a16:creationId xmlns:a16="http://schemas.microsoft.com/office/drawing/2014/main" id="{7F05207A-C310-47D8-B4FB-93BD52091B04}"/>
              </a:ext>
            </a:extLst>
          </p:cNvPr>
          <p:cNvCxnSpPr>
            <a:cxnSpLocks/>
            <a:stCxn id="974" idx="3"/>
            <a:endCxn id="1029" idx="3"/>
          </p:cNvCxnSpPr>
          <p:nvPr/>
        </p:nvCxnSpPr>
        <p:spPr>
          <a:xfrm>
            <a:off x="3874795" y="1823552"/>
            <a:ext cx="5353" cy="804559"/>
          </a:xfrm>
          <a:prstGeom prst="bentConnector3">
            <a:avLst>
              <a:gd name="adj1" fmla="val 437050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CEA120D5-953B-4622-8283-E861C261B048}"/>
              </a:ext>
            </a:extLst>
          </p:cNvPr>
          <p:cNvGrpSpPr/>
          <p:nvPr/>
        </p:nvGrpSpPr>
        <p:grpSpPr>
          <a:xfrm>
            <a:off x="4139286" y="1494651"/>
            <a:ext cx="1124418" cy="2728302"/>
            <a:chOff x="4136594" y="2001099"/>
            <a:chExt cx="1124418" cy="2728302"/>
          </a:xfrm>
        </p:grpSpPr>
        <p:sp>
          <p:nvSpPr>
            <p:cNvPr id="979" name="Retângulo de cantos arredondados 8">
              <a:extLst>
                <a:ext uri="{FF2B5EF4-FFF2-40B4-BE49-F238E27FC236}">
                  <a16:creationId xmlns:a16="http://schemas.microsoft.com/office/drawing/2014/main" id="{A4BE36FC-C3F9-4A20-930A-7465F97E7600}"/>
                </a:ext>
              </a:extLst>
            </p:cNvPr>
            <p:cNvSpPr/>
            <p:nvPr/>
          </p:nvSpPr>
          <p:spPr>
            <a:xfrm>
              <a:off x="4154681" y="2001100"/>
              <a:ext cx="1101100" cy="657800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Logíst. Dedicada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Daniel A. Almeida</a:t>
              </a:r>
            </a:p>
          </p:txBody>
        </p:sp>
        <p:sp>
          <p:nvSpPr>
            <p:cNvPr id="1036" name="Retângulo de cantos arredondados 8">
              <a:extLst>
                <a:ext uri="{FF2B5EF4-FFF2-40B4-BE49-F238E27FC236}">
                  <a16:creationId xmlns:a16="http://schemas.microsoft.com/office/drawing/2014/main" id="{85EC7B95-F685-4EE7-8243-B04153F2C042}"/>
                </a:ext>
              </a:extLst>
            </p:cNvPr>
            <p:cNvSpPr/>
            <p:nvPr/>
          </p:nvSpPr>
          <p:spPr>
            <a:xfrm>
              <a:off x="4156400" y="2800102"/>
              <a:ext cx="1104612" cy="664227"/>
            </a:xfrm>
            <a:prstGeom prst="roundRect">
              <a:avLst/>
            </a:prstGeom>
            <a:solidFill>
              <a:srgbClr val="F4B183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Gerência Suprimentos e TI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850" dirty="0">
                  <a:solidFill>
                    <a:prstClr val="black"/>
                  </a:solidFill>
                  <a:latin typeface="Calibri" panose="020F0502020204030204"/>
                </a:rPr>
                <a:t>Alessandro </a:t>
              </a:r>
              <a:r>
                <a:rPr lang="pt-BR" sz="850" dirty="0" err="1">
                  <a:solidFill>
                    <a:prstClr val="black"/>
                  </a:solidFill>
                  <a:latin typeface="Calibri" panose="020F0502020204030204"/>
                </a:rPr>
                <a:t>Zerbone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Retângulo de cantos arredondados 8">
              <a:extLst>
                <a:ext uri="{FF2B5EF4-FFF2-40B4-BE49-F238E27FC236}">
                  <a16:creationId xmlns:a16="http://schemas.microsoft.com/office/drawing/2014/main" id="{744DE78A-11DF-4C34-9167-CF414D69A9AC}"/>
                </a:ext>
              </a:extLst>
            </p:cNvPr>
            <p:cNvSpPr/>
            <p:nvPr/>
          </p:nvSpPr>
          <p:spPr>
            <a:xfrm>
              <a:off x="4155661" y="2001099"/>
              <a:ext cx="1101100" cy="657800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Logíst. Dedicada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Daniel A. Almeida</a:t>
              </a:r>
            </a:p>
          </p:txBody>
        </p:sp>
        <p:sp>
          <p:nvSpPr>
            <p:cNvPr id="82" name="Retângulo de cantos arredondados 8">
              <a:extLst>
                <a:ext uri="{FF2B5EF4-FFF2-40B4-BE49-F238E27FC236}">
                  <a16:creationId xmlns:a16="http://schemas.microsoft.com/office/drawing/2014/main" id="{6E9D715B-0B5F-4859-B051-205F4A10EE31}"/>
                </a:ext>
              </a:extLst>
            </p:cNvPr>
            <p:cNvSpPr/>
            <p:nvPr/>
          </p:nvSpPr>
          <p:spPr>
            <a:xfrm>
              <a:off x="4136594" y="2001100"/>
              <a:ext cx="1121587" cy="657800"/>
            </a:xfrm>
            <a:prstGeom prst="roundRect">
              <a:avLst/>
            </a:prstGeom>
            <a:solidFill>
              <a:srgbClr val="F7B255">
                <a:alpha val="96863"/>
              </a:srgb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8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Head de Frota e TI </a:t>
              </a:r>
              <a:r>
                <a:rPr lang="pt-BR" sz="850" i="1" dirty="0">
                  <a:solidFill>
                    <a:prstClr val="black"/>
                  </a:solidFill>
                  <a:latin typeface="Calibri" panose="020F0502020204030204"/>
                </a:rPr>
                <a:t>Sandro A. Klein</a:t>
              </a:r>
              <a:endPara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4" name="Conector: Angulado 123">
              <a:extLst>
                <a:ext uri="{FF2B5EF4-FFF2-40B4-BE49-F238E27FC236}">
                  <a16:creationId xmlns:a16="http://schemas.microsoft.com/office/drawing/2014/main" id="{0341E6F2-C5BB-4027-A755-CC7D268C0208}"/>
                </a:ext>
              </a:extLst>
            </p:cNvPr>
            <p:cNvCxnSpPr>
              <a:cxnSpLocks/>
              <a:stCxn id="82" idx="3"/>
            </p:cNvCxnSpPr>
            <p:nvPr/>
          </p:nvCxnSpPr>
          <p:spPr>
            <a:xfrm>
              <a:off x="5258181" y="2330000"/>
              <a:ext cx="826" cy="1585563"/>
            </a:xfrm>
            <a:prstGeom prst="bentConnector3">
              <a:avLst>
                <a:gd name="adj1" fmla="val 27775545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: Angulado 125">
              <a:extLst>
                <a:ext uri="{FF2B5EF4-FFF2-40B4-BE49-F238E27FC236}">
                  <a16:creationId xmlns:a16="http://schemas.microsoft.com/office/drawing/2014/main" id="{0237E9B3-06F8-440A-8D48-DD27509737C4}"/>
                </a:ext>
              </a:extLst>
            </p:cNvPr>
            <p:cNvCxnSpPr>
              <a:cxnSpLocks/>
              <a:stCxn id="82" idx="3"/>
            </p:cNvCxnSpPr>
            <p:nvPr/>
          </p:nvCxnSpPr>
          <p:spPr>
            <a:xfrm flipH="1">
              <a:off x="5258027" y="2330000"/>
              <a:ext cx="154" cy="793641"/>
            </a:xfrm>
            <a:prstGeom prst="bentConnector3">
              <a:avLst>
                <a:gd name="adj1" fmla="val -148441558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Conector: Angulado 104">
              <a:extLst>
                <a:ext uri="{FF2B5EF4-FFF2-40B4-BE49-F238E27FC236}">
                  <a16:creationId xmlns:a16="http://schemas.microsoft.com/office/drawing/2014/main" id="{6E0A6F87-3473-4F71-84AF-3F711C10FFE5}"/>
                </a:ext>
              </a:extLst>
            </p:cNvPr>
            <p:cNvCxnSpPr>
              <a:cxnSpLocks/>
              <a:stCxn id="82" idx="3"/>
            </p:cNvCxnSpPr>
            <p:nvPr/>
          </p:nvCxnSpPr>
          <p:spPr>
            <a:xfrm flipH="1">
              <a:off x="5257047" y="2330000"/>
              <a:ext cx="1134" cy="2399401"/>
            </a:xfrm>
            <a:prstGeom prst="bentConnector3">
              <a:avLst>
                <a:gd name="adj1" fmla="val -2015873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8" name="CaixaDeTexto 117">
            <a:extLst>
              <a:ext uri="{FF2B5EF4-FFF2-40B4-BE49-F238E27FC236}">
                <a16:creationId xmlns:a16="http://schemas.microsoft.com/office/drawing/2014/main" id="{A5A99F1F-03AC-49AF-AAEA-5976EA53E15E}"/>
              </a:ext>
            </a:extLst>
          </p:cNvPr>
          <p:cNvSpPr txBox="1"/>
          <p:nvPr/>
        </p:nvSpPr>
        <p:spPr>
          <a:xfrm>
            <a:off x="66434" y="6222379"/>
            <a:ext cx="295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DATA: 02/01/2024</a:t>
            </a:r>
            <a:endParaRPr lang="pt-BR" sz="16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REVISÃO: 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0</a:t>
            </a:r>
            <a:r>
              <a:rPr lang="pt-BR" sz="16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6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tângulo de cantos arredondados 8">
            <a:extLst>
              <a:ext uri="{FF2B5EF4-FFF2-40B4-BE49-F238E27FC236}">
                <a16:creationId xmlns:a16="http://schemas.microsoft.com/office/drawing/2014/main" id="{2B0476B4-8800-42B6-AA65-3BA241D22E88}"/>
              </a:ext>
            </a:extLst>
          </p:cNvPr>
          <p:cNvSpPr/>
          <p:nvPr/>
        </p:nvSpPr>
        <p:spPr>
          <a:xfrm>
            <a:off x="2736425" y="5991253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Especialista SSMAQ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Carlos Policarpo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 err="1">
                <a:solidFill>
                  <a:prstClr val="black"/>
                </a:solidFill>
                <a:latin typeface="Calibri" panose="020F0502020204030204"/>
              </a:rPr>
              <a:t>Luis</a:t>
            </a: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 Felipe Delfino</a:t>
            </a:r>
            <a:endParaRPr lang="pt-BR" sz="85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28" name="Conector: Angulado 127">
            <a:extLst>
              <a:ext uri="{FF2B5EF4-FFF2-40B4-BE49-F238E27FC236}">
                <a16:creationId xmlns:a16="http://schemas.microsoft.com/office/drawing/2014/main" id="{2EACB98E-AB29-41E7-B305-7510BF46CBC1}"/>
              </a:ext>
            </a:extLst>
          </p:cNvPr>
          <p:cNvCxnSpPr>
            <a:cxnSpLocks/>
            <a:stCxn id="1029" idx="3"/>
          </p:cNvCxnSpPr>
          <p:nvPr/>
        </p:nvCxnSpPr>
        <p:spPr>
          <a:xfrm flipH="1">
            <a:off x="3869442" y="2628111"/>
            <a:ext cx="10706" cy="804559"/>
          </a:xfrm>
          <a:prstGeom prst="bentConnector3">
            <a:avLst>
              <a:gd name="adj1" fmla="val -213525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ector: Angulado 131">
            <a:extLst>
              <a:ext uri="{FF2B5EF4-FFF2-40B4-BE49-F238E27FC236}">
                <a16:creationId xmlns:a16="http://schemas.microsoft.com/office/drawing/2014/main" id="{37713BD3-3F45-408B-80EA-DAB6349C6365}"/>
              </a:ext>
            </a:extLst>
          </p:cNvPr>
          <p:cNvCxnSpPr>
            <a:cxnSpLocks/>
            <a:stCxn id="1029" idx="3"/>
            <a:endCxn id="131" idx="3"/>
          </p:cNvCxnSpPr>
          <p:nvPr/>
        </p:nvCxnSpPr>
        <p:spPr>
          <a:xfrm flipH="1">
            <a:off x="3849557" y="2628111"/>
            <a:ext cx="30591" cy="2935665"/>
          </a:xfrm>
          <a:prstGeom prst="bentConnector3">
            <a:avLst>
              <a:gd name="adj1" fmla="val -74727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: Angulado 134">
            <a:extLst>
              <a:ext uri="{FF2B5EF4-FFF2-40B4-BE49-F238E27FC236}">
                <a16:creationId xmlns:a16="http://schemas.microsoft.com/office/drawing/2014/main" id="{470478E2-7212-41C4-9D14-2BAA1134A361}"/>
              </a:ext>
            </a:extLst>
          </p:cNvPr>
          <p:cNvCxnSpPr>
            <a:cxnSpLocks/>
            <a:stCxn id="1029" idx="3"/>
          </p:cNvCxnSpPr>
          <p:nvPr/>
        </p:nvCxnSpPr>
        <p:spPr>
          <a:xfrm flipH="1">
            <a:off x="3852894" y="2628111"/>
            <a:ext cx="27254" cy="1579896"/>
          </a:xfrm>
          <a:prstGeom prst="bentConnector3">
            <a:avLst>
              <a:gd name="adj1" fmla="val -83877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tângulo de cantos arredondados 8">
            <a:extLst>
              <a:ext uri="{FF2B5EF4-FFF2-40B4-BE49-F238E27FC236}">
                <a16:creationId xmlns:a16="http://schemas.microsoft.com/office/drawing/2014/main" id="{276B9C8C-163F-4D2E-B05F-52DAA7A07C82}"/>
              </a:ext>
            </a:extLst>
          </p:cNvPr>
          <p:cNvSpPr/>
          <p:nvPr/>
        </p:nvSpPr>
        <p:spPr>
          <a:xfrm>
            <a:off x="2748457" y="5234876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Supervisão de Gestão de Pessoas Ticiane </a:t>
            </a:r>
            <a:r>
              <a:rPr lang="pt-BR" sz="850" dirty="0" err="1">
                <a:solidFill>
                  <a:prstClr val="black"/>
                </a:solidFill>
                <a:latin typeface="Calibri" panose="020F0502020204030204"/>
              </a:rPr>
              <a:t>Büttenbender</a:t>
            </a: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tângulo de cantos arredondados 8">
            <a:extLst>
              <a:ext uri="{FF2B5EF4-FFF2-40B4-BE49-F238E27FC236}">
                <a16:creationId xmlns:a16="http://schemas.microsoft.com/office/drawing/2014/main" id="{3B442E24-E33C-D470-337E-699BAC99743E}"/>
              </a:ext>
            </a:extLst>
          </p:cNvPr>
          <p:cNvSpPr/>
          <p:nvPr/>
        </p:nvSpPr>
        <p:spPr>
          <a:xfrm>
            <a:off x="4165765" y="3763903"/>
            <a:ext cx="1121587" cy="686793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Supervisão de Suprimentos  Rafael Lemos</a:t>
            </a:r>
          </a:p>
        </p:txBody>
      </p:sp>
      <p:sp>
        <p:nvSpPr>
          <p:cNvPr id="12" name="Retângulo de cantos arredondados 8">
            <a:extLst>
              <a:ext uri="{FF2B5EF4-FFF2-40B4-BE49-F238E27FC236}">
                <a16:creationId xmlns:a16="http://schemas.microsoft.com/office/drawing/2014/main" id="{A3862AC0-D738-884D-37BD-1D3B3B2D6746}"/>
              </a:ext>
            </a:extLst>
          </p:cNvPr>
          <p:cNvSpPr/>
          <p:nvPr/>
        </p:nvSpPr>
        <p:spPr>
          <a:xfrm>
            <a:off x="4158850" y="4579201"/>
            <a:ext cx="1121587" cy="686793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Supervisão de TI  </a:t>
            </a:r>
            <a:r>
              <a:rPr lang="pt-BR" sz="850" i="1" dirty="0" err="1">
                <a:solidFill>
                  <a:prstClr val="black"/>
                </a:solidFill>
                <a:latin typeface="Calibri" panose="020F0502020204030204"/>
              </a:rPr>
              <a:t>Julcimar</a:t>
            </a:r>
            <a:r>
              <a:rPr lang="pt-BR" sz="850" i="1" dirty="0">
                <a:solidFill>
                  <a:prstClr val="black"/>
                </a:solidFill>
                <a:latin typeface="Calibri" panose="020F0502020204030204"/>
              </a:rPr>
              <a:t> Rodrigues</a:t>
            </a:r>
          </a:p>
        </p:txBody>
      </p:sp>
      <p:sp>
        <p:nvSpPr>
          <p:cNvPr id="16" name="Retângulo de cantos arredondados 8">
            <a:extLst>
              <a:ext uri="{FF2B5EF4-FFF2-40B4-BE49-F238E27FC236}">
                <a16:creationId xmlns:a16="http://schemas.microsoft.com/office/drawing/2014/main" id="{8DE9E203-BE8F-EB7F-E5C0-86D798B892EC}"/>
              </a:ext>
            </a:extLst>
          </p:cNvPr>
          <p:cNvSpPr/>
          <p:nvPr/>
        </p:nvSpPr>
        <p:spPr>
          <a:xfrm>
            <a:off x="5557201" y="2271006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Coordenação</a:t>
            </a: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Jurídica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Cristiane F. Zanella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tângulo de cantos arredondados 8">
            <a:extLst>
              <a:ext uri="{FF2B5EF4-FFF2-40B4-BE49-F238E27FC236}">
                <a16:creationId xmlns:a16="http://schemas.microsoft.com/office/drawing/2014/main" id="{FF2FB8E9-578B-CEF6-B102-7B54F856076C}"/>
              </a:ext>
            </a:extLst>
          </p:cNvPr>
          <p:cNvSpPr/>
          <p:nvPr/>
        </p:nvSpPr>
        <p:spPr>
          <a:xfrm>
            <a:off x="2769425" y="3072215"/>
            <a:ext cx="1101100" cy="614267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GDO de </a:t>
            </a:r>
            <a:r>
              <a:rPr kumimoji="0" lang="pt-BR" sz="8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Pricing</a:t>
            </a: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Rodrigo Machado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tângulo de cantos arredondados 8">
            <a:extLst>
              <a:ext uri="{FF2B5EF4-FFF2-40B4-BE49-F238E27FC236}">
                <a16:creationId xmlns:a16="http://schemas.microsoft.com/office/drawing/2014/main" id="{31900105-352D-98A8-BC9B-5CBA4C0D5115}"/>
              </a:ext>
            </a:extLst>
          </p:cNvPr>
          <p:cNvSpPr/>
          <p:nvPr/>
        </p:nvSpPr>
        <p:spPr>
          <a:xfrm>
            <a:off x="2769425" y="3763903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Corporativa </a:t>
            </a: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Gente &amp; Gestão</a:t>
            </a: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Priscila L. Neves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" name="Conector: Angulado 1">
            <a:extLst>
              <a:ext uri="{FF2B5EF4-FFF2-40B4-BE49-F238E27FC236}">
                <a16:creationId xmlns:a16="http://schemas.microsoft.com/office/drawing/2014/main" id="{447A0E63-B9F3-D43E-808D-598B57D20815}"/>
              </a:ext>
            </a:extLst>
          </p:cNvPr>
          <p:cNvCxnSpPr>
            <a:cxnSpLocks/>
          </p:cNvCxnSpPr>
          <p:nvPr/>
        </p:nvCxnSpPr>
        <p:spPr>
          <a:xfrm>
            <a:off x="3879014" y="3418059"/>
            <a:ext cx="12700" cy="3001336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tângulo de cantos arredondados 3">
            <a:extLst>
              <a:ext uri="{FF2B5EF4-FFF2-40B4-BE49-F238E27FC236}">
                <a16:creationId xmlns:a16="http://schemas.microsoft.com/office/drawing/2014/main" id="{A87BE9B1-5866-411A-AF08-1BA8B9D4209B}"/>
              </a:ext>
            </a:extLst>
          </p:cNvPr>
          <p:cNvSpPr/>
          <p:nvPr/>
        </p:nvSpPr>
        <p:spPr>
          <a:xfrm>
            <a:off x="4950054" y="96588"/>
            <a:ext cx="1962615" cy="503452"/>
          </a:xfrm>
          <a:prstGeom prst="roundRect">
            <a:avLst/>
          </a:prstGeom>
          <a:solidFill>
            <a:srgbClr val="FC863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Vice Presidência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Marcos A. Jeske</a:t>
            </a:r>
          </a:p>
        </p:txBody>
      </p:sp>
      <p:sp>
        <p:nvSpPr>
          <p:cNvPr id="3" name="Retângulo de cantos arredondados 8">
            <a:extLst>
              <a:ext uri="{FF2B5EF4-FFF2-40B4-BE49-F238E27FC236}">
                <a16:creationId xmlns:a16="http://schemas.microsoft.com/office/drawing/2014/main" id="{0511AF85-D740-A9EB-74E1-59B2FF1EF6F0}"/>
              </a:ext>
            </a:extLst>
          </p:cNvPr>
          <p:cNvSpPr/>
          <p:nvPr/>
        </p:nvSpPr>
        <p:spPr>
          <a:xfrm>
            <a:off x="4200992" y="5390896"/>
            <a:ext cx="1101100" cy="657800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Especialista Frota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 err="1">
                <a:solidFill>
                  <a:prstClr val="black"/>
                </a:solidFill>
                <a:latin typeface="Calibri" panose="020F0502020204030204"/>
              </a:rPr>
              <a:t>Katiuce</a:t>
            </a: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 Cordeiro</a:t>
            </a:r>
            <a:endParaRPr lang="pt-BR" sz="85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tângulo de cantos arredondados 8">
            <a:extLst>
              <a:ext uri="{FF2B5EF4-FFF2-40B4-BE49-F238E27FC236}">
                <a16:creationId xmlns:a16="http://schemas.microsoft.com/office/drawing/2014/main" id="{03D692B9-07BF-A531-6977-D319EDC2FD36}"/>
              </a:ext>
            </a:extLst>
          </p:cNvPr>
          <p:cNvSpPr/>
          <p:nvPr/>
        </p:nvSpPr>
        <p:spPr>
          <a:xfrm>
            <a:off x="4176008" y="3086538"/>
            <a:ext cx="1101100" cy="614267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Gerência Frota Vaga em aberto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Conector: Angulado 9">
            <a:extLst>
              <a:ext uri="{FF2B5EF4-FFF2-40B4-BE49-F238E27FC236}">
                <a16:creationId xmlns:a16="http://schemas.microsoft.com/office/drawing/2014/main" id="{F860C2D0-BDDE-86F8-691B-9A7731984EBC}"/>
              </a:ext>
            </a:extLst>
          </p:cNvPr>
          <p:cNvCxnSpPr>
            <a:cxnSpLocks/>
          </p:cNvCxnSpPr>
          <p:nvPr/>
        </p:nvCxnSpPr>
        <p:spPr>
          <a:xfrm flipH="1">
            <a:off x="5240040" y="2628111"/>
            <a:ext cx="18979" cy="2237696"/>
          </a:xfrm>
          <a:prstGeom prst="bentConnector3">
            <a:avLst>
              <a:gd name="adj1" fmla="val -12044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5B2AF293-7C5D-B7EF-0165-35DAD642F3AC}"/>
              </a:ext>
            </a:extLst>
          </p:cNvPr>
          <p:cNvCxnSpPr>
            <a:cxnSpLocks/>
          </p:cNvCxnSpPr>
          <p:nvPr/>
        </p:nvCxnSpPr>
        <p:spPr>
          <a:xfrm>
            <a:off x="5259019" y="2628111"/>
            <a:ext cx="12700" cy="3001336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tângulo de cantos arredondados 8">
            <a:extLst>
              <a:ext uri="{FF2B5EF4-FFF2-40B4-BE49-F238E27FC236}">
                <a16:creationId xmlns:a16="http://schemas.microsoft.com/office/drawing/2014/main" id="{5FAD7C22-9379-D165-C875-CDBF903AA102}"/>
              </a:ext>
            </a:extLst>
          </p:cNvPr>
          <p:cNvSpPr/>
          <p:nvPr/>
        </p:nvSpPr>
        <p:spPr>
          <a:xfrm>
            <a:off x="2756393" y="4508178"/>
            <a:ext cx="1101100" cy="657800"/>
          </a:xfrm>
          <a:prstGeom prst="roundRect">
            <a:avLst/>
          </a:prstGeom>
          <a:solidFill>
            <a:srgbClr val="F4B183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Coordenação DPO Gente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Taline</a:t>
            </a:r>
            <a:r>
              <a:rPr kumimoji="0" lang="pt-BR" sz="8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Moreira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Conector: Angulado 26">
            <a:extLst>
              <a:ext uri="{FF2B5EF4-FFF2-40B4-BE49-F238E27FC236}">
                <a16:creationId xmlns:a16="http://schemas.microsoft.com/office/drawing/2014/main" id="{A4B927E8-4E5E-7559-A47F-FEB84CCD2E88}"/>
              </a:ext>
            </a:extLst>
          </p:cNvPr>
          <p:cNvCxnSpPr>
            <a:cxnSpLocks/>
          </p:cNvCxnSpPr>
          <p:nvPr/>
        </p:nvCxnSpPr>
        <p:spPr>
          <a:xfrm flipH="1">
            <a:off x="3834419" y="1830573"/>
            <a:ext cx="30591" cy="2935665"/>
          </a:xfrm>
          <a:prstGeom prst="bentConnector3">
            <a:avLst>
              <a:gd name="adj1" fmla="val -74727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: Angulado 28">
            <a:extLst>
              <a:ext uri="{FF2B5EF4-FFF2-40B4-BE49-F238E27FC236}">
                <a16:creationId xmlns:a16="http://schemas.microsoft.com/office/drawing/2014/main" id="{2CDF48D0-072E-7DE6-C402-5E17661118D3}"/>
              </a:ext>
            </a:extLst>
          </p:cNvPr>
          <p:cNvCxnSpPr>
            <a:cxnSpLocks/>
          </p:cNvCxnSpPr>
          <p:nvPr/>
        </p:nvCxnSpPr>
        <p:spPr>
          <a:xfrm>
            <a:off x="7998354" y="2608184"/>
            <a:ext cx="2005" cy="3481993"/>
          </a:xfrm>
          <a:prstGeom prst="bentConnector3">
            <a:avLst>
              <a:gd name="adj1" fmla="val 1150149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tângulo de cantos arredondados 8">
            <a:extLst>
              <a:ext uri="{FF2B5EF4-FFF2-40B4-BE49-F238E27FC236}">
                <a16:creationId xmlns:a16="http://schemas.microsoft.com/office/drawing/2014/main" id="{403DF031-90A7-D527-571E-0B0067A5A4F5}"/>
              </a:ext>
            </a:extLst>
          </p:cNvPr>
          <p:cNvSpPr/>
          <p:nvPr/>
        </p:nvSpPr>
        <p:spPr>
          <a:xfrm>
            <a:off x="6897631" y="5741701"/>
            <a:ext cx="1100723" cy="518299"/>
          </a:xfrm>
          <a:prstGeom prst="roundRect">
            <a:avLst/>
          </a:prstGeom>
          <a:solidFill>
            <a:srgbClr val="F8CBAD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Supervisão Planejamento e Controle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850" dirty="0">
                <a:solidFill>
                  <a:prstClr val="black"/>
                </a:solidFill>
                <a:latin typeface="Calibri" panose="020F0502020204030204"/>
              </a:rPr>
              <a:t>Vinícius Félix</a:t>
            </a:r>
            <a:endParaRPr kumimoji="0" lang="pt-BR" sz="8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9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9933</TotalTime>
  <Words>220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Nadine Camilla Vieira Borges</dc:creator>
  <cp:lastModifiedBy>Priscila Lemos Neves</cp:lastModifiedBy>
  <cp:revision>520</cp:revision>
  <dcterms:created xsi:type="dcterms:W3CDTF">2020-03-17T12:42:00Z</dcterms:created>
  <dcterms:modified xsi:type="dcterms:W3CDTF">2024-01-16T22:29:49Z</dcterms:modified>
</cp:coreProperties>
</file>